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648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5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0" name="矩形 59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1" name="矩形 60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2" name="矩形 61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3" name="矩形 62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4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5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6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7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8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69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0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1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2" name="圓角矩形 71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矩形 72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6470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14055</TotalTime>
  <Words>25</Words>
  <Application>Microsoft Office PowerPoint</Application>
  <PresentationFormat>寬螢幕</PresentationFormat>
  <Paragraphs>19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579</cp:revision>
  <dcterms:created xsi:type="dcterms:W3CDTF">2022-06-23T09:13:07Z</dcterms:created>
  <dcterms:modified xsi:type="dcterms:W3CDTF">2023-08-16T09:09:07Z</dcterms:modified>
</cp:coreProperties>
</file>